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413500" cy="117316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8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01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2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24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91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5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2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22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74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86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63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11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B926B-9ADF-4BD5-8281-92020A213C16}" type="datetimeFigureOut">
              <a:rPr lang="fr-FR" smtClean="0"/>
              <a:t>01/06/2020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7B00F-D870-4BAF-A011-1B51AA2FBD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08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r.gov.m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2" descr="Logo-CM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15" y="87462"/>
            <a:ext cx="14382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0549" y="2204353"/>
            <a:ext cx="5777593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000"/>
              </a:spcBef>
            </a:pPr>
            <a:r>
              <a:rPr lang="fr-FR" sz="1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ar-SA" sz="20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الصندوق المغربي للتقاعد يعلن عن </a:t>
            </a:r>
            <a:r>
              <a:rPr 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خدمة </a:t>
            </a:r>
            <a:r>
              <a:rPr lang="ar-SA" sz="20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الاستقبال عن بعد </a:t>
            </a:r>
            <a:r>
              <a:rPr lang="fr-FR" sz="20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«Télé accueil»</a:t>
            </a:r>
          </a:p>
          <a:p>
            <a:pPr rtl="1"/>
            <a:r>
              <a:rPr lang="fr-FR" dirty="0"/>
              <a:t> </a:t>
            </a:r>
            <a:endParaRPr lang="fr-FR" sz="1050" dirty="0"/>
          </a:p>
          <a:p>
            <a:pPr algn="just" rtl="1">
              <a:lnSpc>
                <a:spcPct val="150000"/>
              </a:lnSpc>
              <a:spcBef>
                <a:spcPts val="600"/>
              </a:spcBef>
            </a:pPr>
            <a:r>
              <a:rPr lang="ar-SA" dirty="0"/>
              <a:t>بشراكة بين الصندوق المغربي للتقاعد </a:t>
            </a:r>
            <a:r>
              <a:rPr lang="fr-FR" dirty="0"/>
              <a:t>(CMR</a:t>
            </a:r>
            <a:r>
              <a:rPr lang="fr-FR" dirty="0" smtClean="0"/>
              <a:t>)</a:t>
            </a:r>
            <a:r>
              <a:rPr lang="ar-MA" smtClean="0"/>
              <a:t> </a:t>
            </a:r>
            <a:r>
              <a:rPr lang="ar-MA" smtClean="0"/>
              <a:t> </a:t>
            </a:r>
            <a:r>
              <a:rPr lang="ar-SA" dirty="0" smtClean="0"/>
              <a:t>وكالة </a:t>
            </a:r>
            <a:r>
              <a:rPr lang="ar-SA" dirty="0"/>
              <a:t>التنمية الرقمية </a:t>
            </a:r>
            <a:r>
              <a:rPr lang="fr-FR" dirty="0"/>
              <a:t>(ADD)</a:t>
            </a:r>
            <a:r>
              <a:rPr lang="ar-SA" dirty="0"/>
              <a:t>، تم إطلاق خدمة الاستقبال عن بعد </a:t>
            </a:r>
            <a:r>
              <a:rPr lang="fr-FR" dirty="0"/>
              <a:t>«Télé accueil»</a:t>
            </a:r>
            <a:r>
              <a:rPr lang="ar-SA" dirty="0"/>
              <a:t>، من أجل التواصل </a:t>
            </a:r>
            <a:r>
              <a:rPr lang="ar-MA" dirty="0"/>
              <a:t>المباشر </a:t>
            </a:r>
            <a:r>
              <a:rPr lang="ar-SA" dirty="0"/>
              <a:t>مع منخرطي الصندوق كإضافة نوعية لقنوات التواصل التي يوفرها هذا الأخير، لاسيما خلال فترة حالة الطوارئ الصحية.</a:t>
            </a:r>
            <a:endParaRPr lang="fr-FR" dirty="0"/>
          </a:p>
          <a:p>
            <a:pPr algn="just" rtl="1">
              <a:lnSpc>
                <a:spcPct val="150000"/>
              </a:lnSpc>
              <a:spcBef>
                <a:spcPts val="600"/>
              </a:spcBef>
            </a:pPr>
            <a:r>
              <a:rPr lang="ar-SA" dirty="0"/>
              <a:t>هذه الخدمة، التي تم تطويرها من طرف وكالة التنمية الرقمية، متاحة على </a:t>
            </a:r>
            <a:r>
              <a:rPr lang="ar-SA" dirty="0" smtClean="0"/>
              <a:t>البوابة</a:t>
            </a:r>
            <a:r>
              <a:rPr lang="ar-MA" dirty="0" smtClean="0"/>
              <a:t> </a:t>
            </a:r>
            <a:r>
              <a:rPr lang="ar-SA" dirty="0" smtClean="0"/>
              <a:t>: </a:t>
            </a:r>
            <a:r>
              <a:rPr lang="fr-FR" b="1" dirty="0" smtClean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www.cmr.gov.ma</a:t>
            </a:r>
            <a:r>
              <a:rPr lang="ar-MA" b="1" dirty="0" smtClean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MA" dirty="0" smtClean="0"/>
              <a:t>(خدمة </a:t>
            </a:r>
            <a:r>
              <a:rPr lang="ar-MA" dirty="0"/>
              <a:t>أخذ موعد)</a:t>
            </a:r>
            <a:endParaRPr lang="fr-FR" dirty="0"/>
          </a:p>
          <a:p>
            <a:pPr algn="just" rtl="1">
              <a:lnSpc>
                <a:spcPct val="150000"/>
              </a:lnSpc>
              <a:spcBef>
                <a:spcPts val="600"/>
              </a:spcBef>
            </a:pPr>
            <a:r>
              <a:rPr lang="ar-SA" dirty="0"/>
              <a:t>وتمكن هذه الخدمة المرتفق من أخذ موعد قصد التواصل المباشر عبر الفيديو مع مكلف بتقديم المعلومات والإرشادات بالصندوق المغربي للتقاعد </a:t>
            </a:r>
            <a:r>
              <a:rPr lang="ar-SA" dirty="0" smtClean="0"/>
              <a:t>بغاية</a:t>
            </a:r>
            <a:r>
              <a:rPr lang="ar-MA" dirty="0" smtClean="0"/>
              <a:t> </a:t>
            </a:r>
            <a:r>
              <a:rPr lang="ar-SA" dirty="0" smtClean="0"/>
              <a:t>:</a:t>
            </a:r>
            <a:endParaRPr lang="fr-FR" dirty="0"/>
          </a:p>
          <a:p>
            <a:pPr marL="285750" lvl="0" indent="-285750" algn="just" rt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SA" dirty="0"/>
              <a:t>الإجابة عن أسئلة المتقاعدين الجدد الذين يودون التحقق من وضعياتهم الإدارية أو إجراء حساب تقديري للمعاش أو الحصول على معلومات تخص حقوقهم وواجباتهم؛                                                    </a:t>
            </a:r>
            <a:endParaRPr lang="fr-FR" dirty="0"/>
          </a:p>
          <a:p>
            <a:pPr marL="285750" lvl="0" indent="-285750" algn="just" rt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SA" dirty="0"/>
              <a:t>إبلاغ الأرامل وذوي الحقوق عموما، بحقوقهم وواجباتهم والاجراءات التي يتوجب عليهم اتباعها، وكذلك التأكد من صحة واكتمال الوثائق المطلوبة منهم قبل إيداع الملفات؛</a:t>
            </a:r>
            <a:endParaRPr lang="fr-FR" dirty="0"/>
          </a:p>
          <a:p>
            <a:pPr marL="285750" lvl="0" indent="-285750" algn="just" rt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ar-SA" dirty="0"/>
              <a:t>الاستجابة لطلبات استئناف أداء المعاشات التي سبق أن تم إيقاف صرفها بسبب عمليات المراقبة السنوية التي تجريها مصالح الصندوق (مراقبة الحياة وعدم الزواج </a:t>
            </a:r>
            <a:r>
              <a:rPr lang="ar-SA" dirty="0" err="1"/>
              <a:t>والتمدرس</a:t>
            </a:r>
            <a:r>
              <a:rPr lang="ar-SA" dirty="0"/>
              <a:t>...).</a:t>
            </a:r>
            <a:endParaRPr lang="fr-FR" dirty="0"/>
          </a:p>
          <a:p>
            <a:pPr algn="just" rtl="1">
              <a:lnSpc>
                <a:spcPct val="150000"/>
              </a:lnSpc>
              <a:spcBef>
                <a:spcPts val="600"/>
              </a:spcBef>
            </a:pPr>
            <a:r>
              <a:rPr lang="ar-SA" dirty="0"/>
              <a:t>يروم هذا التعاون بين الصندوق المغربي للتقاعد ووكالة التنمية الرقمية تجويد الخدمات العمومية وتعزيز الثقة والشفافية مع المرتفقين</a:t>
            </a:r>
            <a:r>
              <a:rPr lang="ar-SA" dirty="0" smtClean="0"/>
              <a:t>.</a:t>
            </a:r>
            <a:endParaRPr lang="fr-FR" dirty="0"/>
          </a:p>
        </p:txBody>
      </p:sp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427356"/>
            <a:ext cx="6858001" cy="52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842087"/>
            <a:ext cx="6858000" cy="34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967686" y="6923234"/>
            <a:ext cx="10236451" cy="301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68961" y="6753048"/>
            <a:ext cx="9886537" cy="29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937989" y="1506787"/>
            <a:ext cx="306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b="1" dirty="0" smtClean="0">
                <a:solidFill>
                  <a:schemeClr val="bg1"/>
                </a:solidFill>
              </a:rPr>
              <a:t>بلاغ صحفي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574" y="223463"/>
            <a:ext cx="1436370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15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2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Caisse Marocaine de retraite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AKARIOU Nassima</dc:creator>
  <cp:lastModifiedBy>AJIJTI Hanane</cp:lastModifiedBy>
  <cp:revision>30</cp:revision>
  <cp:lastPrinted>2020-03-31T10:03:36Z</cp:lastPrinted>
  <dcterms:created xsi:type="dcterms:W3CDTF">2020-03-19T09:09:55Z</dcterms:created>
  <dcterms:modified xsi:type="dcterms:W3CDTF">2020-06-01T12:18:17Z</dcterms:modified>
</cp:coreProperties>
</file>